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sldIdLst>
    <p:sldId id="256" r:id="rId6"/>
    <p:sldId id="257" r:id="rId7"/>
    <p:sldId id="260" r:id="rId8"/>
    <p:sldId id="261" r:id="rId9"/>
    <p:sldId id="262" r:id="rId10"/>
    <p:sldId id="272" r:id="rId11"/>
    <p:sldId id="263" r:id="rId12"/>
    <p:sldId id="267" r:id="rId13"/>
    <p:sldId id="268" r:id="rId14"/>
    <p:sldId id="271" r:id="rId15"/>
    <p:sldId id="270" r:id="rId16"/>
    <p:sldId id="269" r:id="rId17"/>
    <p:sldId id="265" r:id="rId18"/>
    <p:sldId id="266" r:id="rId19"/>
    <p:sldId id="264" r:id="rId20"/>
    <p:sldId id="274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67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58B85F-5693-4F0D-9FC6-80E07E241CC5}" v="13" dt="2025-10-01T09:53:43.120"/>
    <p1510:client id="{C6A9ED21-8E4C-4F41-8B4E-D07A6FFE34F4}" v="29" dt="2025-09-30T12:27:59.2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1"/>
    <p:restoredTop sz="94684"/>
  </p:normalViewPr>
  <p:slideViewPr>
    <p:cSldViewPr snapToGrid="0">
      <p:cViewPr varScale="1">
        <p:scale>
          <a:sx n="75" d="100"/>
          <a:sy n="75" d="100"/>
        </p:scale>
        <p:origin x="8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2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7" Type="http://schemas.openxmlformats.org/officeDocument/2006/relationships/customXml" Target="../customXml/item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86B43C-B03D-4702-9C4C-FE34AFD668D4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F75D972-37A7-472F-8D3B-CD709CD5439F}">
      <dgm:prSet phldrT="[Texte]"/>
      <dgm:spPr/>
      <dgm:t>
        <a:bodyPr/>
        <a:lstStyle/>
        <a:p>
          <a:r>
            <a:rPr lang="fr-FR">
              <a:ln/>
            </a:rPr>
            <a:t>Septembre 2021</a:t>
          </a:r>
          <a:endParaRPr lang="fr-FR" dirty="0">
            <a:ln/>
          </a:endParaRPr>
        </a:p>
      </dgm:t>
    </dgm:pt>
    <dgm:pt modelId="{57A8BFEF-2EEB-4484-AE08-1A5E0F108E32}" type="parTrans" cxnId="{E4B7884B-92FA-4308-8648-022644343129}">
      <dgm:prSet/>
      <dgm:spPr/>
      <dgm:t>
        <a:bodyPr/>
        <a:lstStyle/>
        <a:p>
          <a:endParaRPr lang="fr-FR"/>
        </a:p>
      </dgm:t>
    </dgm:pt>
    <dgm:pt modelId="{E496DA02-4EEF-4EED-A19A-8217D5A49471}" type="sibTrans" cxnId="{E4B7884B-92FA-4308-8648-022644343129}">
      <dgm:prSet/>
      <dgm:spPr/>
      <dgm:t>
        <a:bodyPr/>
        <a:lstStyle/>
        <a:p>
          <a:endParaRPr lang="fr-FR"/>
        </a:p>
      </dgm:t>
    </dgm:pt>
    <dgm:pt modelId="{CF808EDE-FDF4-4D48-BDB5-81E31242A374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100" dirty="0"/>
            <a:t>Naissance du projet</a:t>
          </a:r>
        </a:p>
      </dgm:t>
    </dgm:pt>
    <dgm:pt modelId="{87CB6741-7CA2-493C-9357-28083BF8E1E5}" type="parTrans" cxnId="{2BF65EAC-BFB3-4122-A8C6-59C23897005B}">
      <dgm:prSet/>
      <dgm:spPr/>
      <dgm:t>
        <a:bodyPr/>
        <a:lstStyle/>
        <a:p>
          <a:endParaRPr lang="fr-FR"/>
        </a:p>
      </dgm:t>
    </dgm:pt>
    <dgm:pt modelId="{CAC6D1BE-3BCC-4BF0-9C66-66CCE51DA60F}" type="sibTrans" cxnId="{2BF65EAC-BFB3-4122-A8C6-59C23897005B}">
      <dgm:prSet/>
      <dgm:spPr/>
      <dgm:t>
        <a:bodyPr/>
        <a:lstStyle/>
        <a:p>
          <a:endParaRPr lang="fr-FR"/>
        </a:p>
      </dgm:t>
    </dgm:pt>
    <dgm:pt modelId="{74C6513D-78B0-4125-B948-F49D33C0EE9B}">
      <dgm:prSet phldrT="[Texte]"/>
      <dgm:spPr/>
      <dgm:t>
        <a:bodyPr/>
        <a:lstStyle/>
        <a:p>
          <a:r>
            <a:rPr lang="fr-FR">
              <a:ln/>
            </a:rPr>
            <a:t>Mars 2022</a:t>
          </a:r>
          <a:endParaRPr lang="fr-FR" dirty="0">
            <a:ln/>
          </a:endParaRPr>
        </a:p>
      </dgm:t>
    </dgm:pt>
    <dgm:pt modelId="{9FCC54F4-6278-4D6C-975B-2169781979AA}" type="parTrans" cxnId="{61CA6A95-E49C-4491-80D8-A0B73447DA3E}">
      <dgm:prSet/>
      <dgm:spPr/>
      <dgm:t>
        <a:bodyPr/>
        <a:lstStyle/>
        <a:p>
          <a:endParaRPr lang="fr-FR"/>
        </a:p>
      </dgm:t>
    </dgm:pt>
    <dgm:pt modelId="{C594E804-9D71-4B53-93D0-D6D0138DD544}" type="sibTrans" cxnId="{61CA6A95-E49C-4491-80D8-A0B73447DA3E}">
      <dgm:prSet/>
      <dgm:spPr/>
      <dgm:t>
        <a:bodyPr/>
        <a:lstStyle/>
        <a:p>
          <a:endParaRPr lang="fr-FR"/>
        </a:p>
      </dgm:t>
    </dgm:pt>
    <dgm:pt modelId="{95C8F796-DA7D-4A58-B941-FCF51A0AECE1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100" dirty="0"/>
            <a:t> Création du Groupe de Travail</a:t>
          </a:r>
        </a:p>
      </dgm:t>
    </dgm:pt>
    <dgm:pt modelId="{0446DDE8-C9B4-46BC-BB32-49F2ABFC09DF}" type="parTrans" cxnId="{EB74BAEB-D8F9-4E35-90B4-6020B3BBADF1}">
      <dgm:prSet/>
      <dgm:spPr/>
      <dgm:t>
        <a:bodyPr/>
        <a:lstStyle/>
        <a:p>
          <a:endParaRPr lang="fr-FR"/>
        </a:p>
      </dgm:t>
    </dgm:pt>
    <dgm:pt modelId="{B29DDB5E-F0FD-4702-AB4B-DDE4D41EBAB5}" type="sibTrans" cxnId="{EB74BAEB-D8F9-4E35-90B4-6020B3BBADF1}">
      <dgm:prSet/>
      <dgm:spPr/>
      <dgm:t>
        <a:bodyPr/>
        <a:lstStyle/>
        <a:p>
          <a:endParaRPr lang="fr-FR"/>
        </a:p>
      </dgm:t>
    </dgm:pt>
    <dgm:pt modelId="{A3916561-4B9C-4076-8D8F-50DF7E5D3907}">
      <dgm:prSet phldrT="[Texte]"/>
      <dgm:spPr/>
      <dgm:t>
        <a:bodyPr/>
        <a:lstStyle/>
        <a:p>
          <a:r>
            <a:rPr lang="fr-FR">
              <a:ln/>
            </a:rPr>
            <a:t>Juin 2022</a:t>
          </a:r>
          <a:endParaRPr lang="fr-FR" dirty="0">
            <a:ln/>
          </a:endParaRPr>
        </a:p>
      </dgm:t>
    </dgm:pt>
    <dgm:pt modelId="{77DCFF48-52ED-41A4-8186-07F89F235588}" type="parTrans" cxnId="{A95103EB-A886-42ED-9B78-FBC005803245}">
      <dgm:prSet/>
      <dgm:spPr/>
      <dgm:t>
        <a:bodyPr/>
        <a:lstStyle/>
        <a:p>
          <a:endParaRPr lang="fr-FR"/>
        </a:p>
      </dgm:t>
    </dgm:pt>
    <dgm:pt modelId="{9D943087-2E81-4D69-B22D-38DD6B393833}" type="sibTrans" cxnId="{A95103EB-A886-42ED-9B78-FBC005803245}">
      <dgm:prSet/>
      <dgm:spPr/>
      <dgm:t>
        <a:bodyPr/>
        <a:lstStyle/>
        <a:p>
          <a:endParaRPr lang="fr-FR"/>
        </a:p>
      </dgm:t>
    </dgm:pt>
    <dgm:pt modelId="{47E211B1-69EA-405D-933B-7F1C2B2A5F46}">
      <dgm:prSet phldrT="[Texte]" custT="1"/>
      <dgm:spPr/>
      <dgm:t>
        <a:bodyPr/>
        <a:lstStyle/>
        <a:p>
          <a:pPr rtl="0">
            <a:buFont typeface="Wingdings" panose="05000000000000000000" pitchFamily="2" charset="2"/>
            <a:buChar char="ü"/>
          </a:pPr>
          <a:r>
            <a:rPr lang="fr-FR" sz="1100" dirty="0"/>
            <a:t>Actions du DRCN intégrées à la feuille de </a:t>
          </a:r>
          <a:r>
            <a:rPr lang="fr-FR" sz="1100" dirty="0">
              <a:latin typeface="Calibri Light" panose="020F0302020204030204"/>
            </a:rPr>
            <a:t>route régionale</a:t>
          </a:r>
          <a:r>
            <a:rPr lang="fr-FR" sz="1100" dirty="0"/>
            <a:t> de la stratégie décennale 2022 – 2025 de l’ARS</a:t>
          </a:r>
        </a:p>
      </dgm:t>
    </dgm:pt>
    <dgm:pt modelId="{963AC5BF-3307-41C7-B883-DCCD790BC616}" type="parTrans" cxnId="{99A12D63-0985-4483-A953-7C46A28A3488}">
      <dgm:prSet/>
      <dgm:spPr/>
      <dgm:t>
        <a:bodyPr/>
        <a:lstStyle/>
        <a:p>
          <a:endParaRPr lang="fr-FR"/>
        </a:p>
      </dgm:t>
    </dgm:pt>
    <dgm:pt modelId="{AD57EA42-B4B6-4E29-A6B8-0B974C6568E2}" type="sibTrans" cxnId="{99A12D63-0985-4483-A953-7C46A28A3488}">
      <dgm:prSet/>
      <dgm:spPr/>
      <dgm:t>
        <a:bodyPr/>
        <a:lstStyle/>
        <a:p>
          <a:endParaRPr lang="fr-FR"/>
        </a:p>
      </dgm:t>
    </dgm:pt>
    <dgm:pt modelId="{629F0486-2A34-493E-86BD-17FF58D2B0AE}">
      <dgm:prSet phldrT="[Texte]"/>
      <dgm:spPr/>
      <dgm:t>
        <a:bodyPr/>
        <a:lstStyle/>
        <a:p>
          <a:pPr>
            <a:buNone/>
          </a:pPr>
          <a:r>
            <a:rPr lang="fr-FR">
              <a:ln/>
            </a:rPr>
            <a:t>Décembre 2022</a:t>
          </a:r>
          <a:endParaRPr lang="fr-FR" dirty="0">
            <a:ln/>
          </a:endParaRPr>
        </a:p>
      </dgm:t>
    </dgm:pt>
    <dgm:pt modelId="{340A74B8-0AC3-4821-91E3-53CA5E077943}" type="parTrans" cxnId="{6B43387E-E912-4514-AFAC-FE3E74B19D47}">
      <dgm:prSet/>
      <dgm:spPr/>
      <dgm:t>
        <a:bodyPr/>
        <a:lstStyle/>
        <a:p>
          <a:endParaRPr lang="fr-FR"/>
        </a:p>
      </dgm:t>
    </dgm:pt>
    <dgm:pt modelId="{B2D6FB89-E4AD-4182-B8BA-33A8C55BAB46}" type="sibTrans" cxnId="{6B43387E-E912-4514-AFAC-FE3E74B19D47}">
      <dgm:prSet/>
      <dgm:spPr/>
      <dgm:t>
        <a:bodyPr/>
        <a:lstStyle/>
        <a:p>
          <a:endParaRPr lang="fr-FR"/>
        </a:p>
      </dgm:t>
    </dgm:pt>
    <dgm:pt modelId="{672468BC-14AE-428F-9A25-388543568807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100" dirty="0"/>
            <a:t>  Première Version du DRCN avec les données existantes</a:t>
          </a:r>
        </a:p>
      </dgm:t>
    </dgm:pt>
    <dgm:pt modelId="{E2C396FB-EE37-40BA-995F-6C1270FAE4D7}" type="parTrans" cxnId="{A34C9F8A-DD31-4252-8AD8-022A6EE7C90D}">
      <dgm:prSet/>
      <dgm:spPr/>
      <dgm:t>
        <a:bodyPr/>
        <a:lstStyle/>
        <a:p>
          <a:endParaRPr lang="fr-FR"/>
        </a:p>
      </dgm:t>
    </dgm:pt>
    <dgm:pt modelId="{5FC2A7D1-ACC5-47DA-B7C1-0B12E2B42A34}" type="sibTrans" cxnId="{A34C9F8A-DD31-4252-8AD8-022A6EE7C90D}">
      <dgm:prSet/>
      <dgm:spPr/>
      <dgm:t>
        <a:bodyPr/>
        <a:lstStyle/>
        <a:p>
          <a:endParaRPr lang="fr-FR"/>
        </a:p>
      </dgm:t>
    </dgm:pt>
    <dgm:pt modelId="{ADC38A64-5035-4AA9-AFD4-3E8B0A3B2FAA}">
      <dgm:prSet phldrT="[Texte]"/>
      <dgm:spPr/>
      <dgm:t>
        <a:bodyPr/>
        <a:lstStyle/>
        <a:p>
          <a:pPr>
            <a:buNone/>
          </a:pPr>
          <a:r>
            <a:rPr lang="fr-FR" dirty="0">
              <a:ln/>
            </a:rPr>
            <a:t>2023-2024</a:t>
          </a:r>
        </a:p>
      </dgm:t>
    </dgm:pt>
    <dgm:pt modelId="{6176671F-5B80-4F55-9522-D069DC5EC6B7}" type="parTrans" cxnId="{2F88A58F-92B6-49C9-B333-5AA115D2D183}">
      <dgm:prSet/>
      <dgm:spPr/>
      <dgm:t>
        <a:bodyPr/>
        <a:lstStyle/>
        <a:p>
          <a:endParaRPr lang="fr-FR"/>
        </a:p>
      </dgm:t>
    </dgm:pt>
    <dgm:pt modelId="{2D68B441-8278-4BFA-AF01-3D4A41504933}" type="sibTrans" cxnId="{2F88A58F-92B6-49C9-B333-5AA115D2D183}">
      <dgm:prSet/>
      <dgm:spPr/>
      <dgm:t>
        <a:bodyPr/>
        <a:lstStyle/>
        <a:p>
          <a:endParaRPr lang="fr-FR"/>
        </a:p>
      </dgm:t>
    </dgm:pt>
    <dgm:pt modelId="{6906AAB4-C27F-411C-8A36-C12E8DD7BE89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100" dirty="0"/>
            <a:t> Uniformisation des méthodes</a:t>
          </a:r>
        </a:p>
      </dgm:t>
    </dgm:pt>
    <dgm:pt modelId="{121EDE88-55B4-437B-93D7-ADF59C0CCCCE}" type="parTrans" cxnId="{0CAA290F-2455-4ABE-B5CE-58A07052CE3F}">
      <dgm:prSet/>
      <dgm:spPr/>
      <dgm:t>
        <a:bodyPr/>
        <a:lstStyle/>
        <a:p>
          <a:endParaRPr lang="fr-FR"/>
        </a:p>
      </dgm:t>
    </dgm:pt>
    <dgm:pt modelId="{C0393ED2-C625-4A4B-85C2-3B1B040238D8}" type="sibTrans" cxnId="{0CAA290F-2455-4ABE-B5CE-58A07052CE3F}">
      <dgm:prSet/>
      <dgm:spPr/>
      <dgm:t>
        <a:bodyPr/>
        <a:lstStyle/>
        <a:p>
          <a:endParaRPr lang="fr-FR"/>
        </a:p>
      </dgm:t>
    </dgm:pt>
    <dgm:pt modelId="{FC2A3A22-27CB-44D9-9723-A5C84559A0CA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100" dirty="0"/>
            <a:t> 1 réunion par trimestre avec le GT</a:t>
          </a:r>
        </a:p>
      </dgm:t>
    </dgm:pt>
    <dgm:pt modelId="{78832FD7-DF81-4DEE-B0E6-8590A6D8C955}" type="parTrans" cxnId="{EA6F46E5-BC38-409F-914A-AC4E298D492B}">
      <dgm:prSet/>
      <dgm:spPr/>
      <dgm:t>
        <a:bodyPr/>
        <a:lstStyle/>
        <a:p>
          <a:endParaRPr lang="fr-FR"/>
        </a:p>
      </dgm:t>
    </dgm:pt>
    <dgm:pt modelId="{DA1FF8B1-D77E-49E6-81B9-10CCB97E9846}" type="sibTrans" cxnId="{EA6F46E5-BC38-409F-914A-AC4E298D492B}">
      <dgm:prSet/>
      <dgm:spPr/>
      <dgm:t>
        <a:bodyPr/>
        <a:lstStyle/>
        <a:p>
          <a:endParaRPr lang="fr-FR"/>
        </a:p>
      </dgm:t>
    </dgm:pt>
    <dgm:pt modelId="{B428CEB3-3EBD-49EC-9BBD-9A0693CAEEEC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100" dirty="0"/>
            <a:t> Stabilisation des indicateurs, définition des fréquences de mises à jour</a:t>
          </a:r>
        </a:p>
      </dgm:t>
    </dgm:pt>
    <dgm:pt modelId="{9E3CAC0D-A8D1-4FED-9957-69899F437D29}" type="parTrans" cxnId="{C9345024-6458-49A4-A1BF-9586E525F1A2}">
      <dgm:prSet/>
      <dgm:spPr/>
      <dgm:t>
        <a:bodyPr/>
        <a:lstStyle/>
        <a:p>
          <a:endParaRPr lang="fr-FR"/>
        </a:p>
      </dgm:t>
    </dgm:pt>
    <dgm:pt modelId="{9C5E4097-CDB8-4F6D-8D25-2C93B4F2E089}" type="sibTrans" cxnId="{C9345024-6458-49A4-A1BF-9586E525F1A2}">
      <dgm:prSet/>
      <dgm:spPr/>
      <dgm:t>
        <a:bodyPr/>
        <a:lstStyle/>
        <a:p>
          <a:endParaRPr lang="fr-FR"/>
        </a:p>
      </dgm:t>
    </dgm:pt>
    <dgm:pt modelId="{076E35A7-22EA-4A3D-BF0A-FEEAD1E0ADC7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600" dirty="0"/>
            <a:t>Novembre 2024</a:t>
          </a:r>
        </a:p>
      </dgm:t>
    </dgm:pt>
    <dgm:pt modelId="{95EB54D3-5838-4983-B734-7295C9212C75}" type="parTrans" cxnId="{E26E40D2-BB6D-4F5A-9F68-8CEDBC56FE28}">
      <dgm:prSet/>
      <dgm:spPr/>
      <dgm:t>
        <a:bodyPr/>
        <a:lstStyle/>
        <a:p>
          <a:endParaRPr lang="fr-FR"/>
        </a:p>
      </dgm:t>
    </dgm:pt>
    <dgm:pt modelId="{3DD22DF8-3FB8-4B19-A3FC-A75F86B3FABB}" type="sibTrans" cxnId="{E26E40D2-BB6D-4F5A-9F68-8CEDBC56FE28}">
      <dgm:prSet/>
      <dgm:spPr/>
      <dgm:t>
        <a:bodyPr/>
        <a:lstStyle/>
        <a:p>
          <a:endParaRPr lang="fr-FR"/>
        </a:p>
      </dgm:t>
    </dgm:pt>
    <dgm:pt modelId="{E8ADDA9E-FB40-47A2-9372-86C5D5C49A02}">
      <dgm:prSet phldrT="[Texte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fr-FR" sz="1100" dirty="0"/>
            <a:t>Première publication de la synthèse</a:t>
          </a:r>
        </a:p>
      </dgm:t>
    </dgm:pt>
    <dgm:pt modelId="{8C3EDD29-5F0B-4006-8448-7B71E13F4E10}" type="parTrans" cxnId="{F4C9D0B1-C1F9-44D2-B22C-D71CC63D9813}">
      <dgm:prSet/>
      <dgm:spPr/>
      <dgm:t>
        <a:bodyPr/>
        <a:lstStyle/>
        <a:p>
          <a:endParaRPr lang="fr-FR"/>
        </a:p>
      </dgm:t>
    </dgm:pt>
    <dgm:pt modelId="{6D4FF865-594E-4AC2-BF22-886C7F022161}" type="sibTrans" cxnId="{F4C9D0B1-C1F9-44D2-B22C-D71CC63D9813}">
      <dgm:prSet/>
      <dgm:spPr/>
      <dgm:t>
        <a:bodyPr/>
        <a:lstStyle/>
        <a:p>
          <a:endParaRPr lang="fr-FR"/>
        </a:p>
      </dgm:t>
    </dgm:pt>
    <dgm:pt modelId="{18084000-5C65-40D0-973B-9FF34185B4A2}" type="pres">
      <dgm:prSet presAssocID="{6586B43C-B03D-4702-9C4C-FE34AFD668D4}" presName="Name0" presStyleCnt="0">
        <dgm:presLayoutVars>
          <dgm:dir/>
          <dgm:animLvl val="lvl"/>
          <dgm:resizeHandles val="exact"/>
        </dgm:presLayoutVars>
      </dgm:prSet>
      <dgm:spPr/>
    </dgm:pt>
    <dgm:pt modelId="{1DCB7B29-CD0E-43DF-9435-78370AE4FA1C}" type="pres">
      <dgm:prSet presAssocID="{4F75D972-37A7-472F-8D3B-CD709CD5439F}" presName="composite" presStyleCnt="0"/>
      <dgm:spPr/>
    </dgm:pt>
    <dgm:pt modelId="{279865B5-8DCD-41E9-8234-2979E0B5F46E}" type="pres">
      <dgm:prSet presAssocID="{4F75D972-37A7-472F-8D3B-CD709CD5439F}" presName="parTx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9278668E-5374-40A3-8484-BC933E0437B5}" type="pres">
      <dgm:prSet presAssocID="{4F75D972-37A7-472F-8D3B-CD709CD5439F}" presName="desTx" presStyleLbl="revTx" presStyleIdx="0" presStyleCnt="6">
        <dgm:presLayoutVars>
          <dgm:bulletEnabled val="1"/>
        </dgm:presLayoutVars>
      </dgm:prSet>
      <dgm:spPr/>
    </dgm:pt>
    <dgm:pt modelId="{BCE1C721-2E84-48CC-B6F3-DD047BAF80CD}" type="pres">
      <dgm:prSet presAssocID="{E496DA02-4EEF-4EED-A19A-8217D5A49471}" presName="space" presStyleCnt="0"/>
      <dgm:spPr/>
    </dgm:pt>
    <dgm:pt modelId="{BEEFA1DF-AEE4-4C77-868A-3533B560B100}" type="pres">
      <dgm:prSet presAssocID="{74C6513D-78B0-4125-B948-F49D33C0EE9B}" presName="composite" presStyleCnt="0"/>
      <dgm:spPr/>
    </dgm:pt>
    <dgm:pt modelId="{8E5745CB-BD32-4174-8659-58D2BB1F68AA}" type="pres">
      <dgm:prSet presAssocID="{74C6513D-78B0-4125-B948-F49D33C0EE9B}" presName="parTx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0EB8B449-91DC-4911-B540-91BC0DE92FD1}" type="pres">
      <dgm:prSet presAssocID="{74C6513D-78B0-4125-B948-F49D33C0EE9B}" presName="desTx" presStyleLbl="revTx" presStyleIdx="1" presStyleCnt="6">
        <dgm:presLayoutVars>
          <dgm:bulletEnabled val="1"/>
        </dgm:presLayoutVars>
      </dgm:prSet>
      <dgm:spPr/>
    </dgm:pt>
    <dgm:pt modelId="{64BD363E-738F-438E-B646-47D694ED3562}" type="pres">
      <dgm:prSet presAssocID="{C594E804-9D71-4B53-93D0-D6D0138DD544}" presName="space" presStyleCnt="0"/>
      <dgm:spPr/>
    </dgm:pt>
    <dgm:pt modelId="{C4D45317-699E-422C-826A-C6076DD2E368}" type="pres">
      <dgm:prSet presAssocID="{A3916561-4B9C-4076-8D8F-50DF7E5D3907}" presName="composite" presStyleCnt="0"/>
      <dgm:spPr/>
    </dgm:pt>
    <dgm:pt modelId="{BD8EDD46-19A2-46D4-A1E9-A4769F982EC1}" type="pres">
      <dgm:prSet presAssocID="{A3916561-4B9C-4076-8D8F-50DF7E5D3907}" presName="parTx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A0809372-4E9E-45F2-9298-EE40EADE1D64}" type="pres">
      <dgm:prSet presAssocID="{A3916561-4B9C-4076-8D8F-50DF7E5D3907}" presName="desTx" presStyleLbl="revTx" presStyleIdx="2" presStyleCnt="6">
        <dgm:presLayoutVars>
          <dgm:bulletEnabled val="1"/>
        </dgm:presLayoutVars>
      </dgm:prSet>
      <dgm:spPr/>
    </dgm:pt>
    <dgm:pt modelId="{9C12354B-DC07-4825-92B1-9AEE94D9E24B}" type="pres">
      <dgm:prSet presAssocID="{9D943087-2E81-4D69-B22D-38DD6B393833}" presName="space" presStyleCnt="0"/>
      <dgm:spPr/>
    </dgm:pt>
    <dgm:pt modelId="{3A0A5C0E-7EB5-4D8A-83FF-D740C0DCFA01}" type="pres">
      <dgm:prSet presAssocID="{629F0486-2A34-493E-86BD-17FF58D2B0AE}" presName="composite" presStyleCnt="0"/>
      <dgm:spPr/>
    </dgm:pt>
    <dgm:pt modelId="{BC78562D-4DF1-4D0D-85A5-E16F68ED51AC}" type="pres">
      <dgm:prSet presAssocID="{629F0486-2A34-493E-86BD-17FF58D2B0AE}" presName="parTx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72B1E86E-022D-4552-A7B3-E3F3D7253D20}" type="pres">
      <dgm:prSet presAssocID="{629F0486-2A34-493E-86BD-17FF58D2B0AE}" presName="desTx" presStyleLbl="revTx" presStyleIdx="3" presStyleCnt="6">
        <dgm:presLayoutVars>
          <dgm:bulletEnabled val="1"/>
        </dgm:presLayoutVars>
      </dgm:prSet>
      <dgm:spPr/>
    </dgm:pt>
    <dgm:pt modelId="{7D9AC7E0-B8AA-4BC2-8FB7-E1F9D458C425}" type="pres">
      <dgm:prSet presAssocID="{B2D6FB89-E4AD-4182-B8BA-33A8C55BAB46}" presName="space" presStyleCnt="0"/>
      <dgm:spPr/>
    </dgm:pt>
    <dgm:pt modelId="{3F329CDB-CD8E-4929-8F7E-2530CABA82FC}" type="pres">
      <dgm:prSet presAssocID="{ADC38A64-5035-4AA9-AFD4-3E8B0A3B2FAA}" presName="composite" presStyleCnt="0"/>
      <dgm:spPr/>
    </dgm:pt>
    <dgm:pt modelId="{9E6FBCDD-1CC9-41E3-8C6E-CB045C357CF1}" type="pres">
      <dgm:prSet presAssocID="{ADC38A64-5035-4AA9-AFD4-3E8B0A3B2FAA}" presName="parTx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F1590B19-1585-4329-B7CC-3A09E09CEE4E}" type="pres">
      <dgm:prSet presAssocID="{ADC38A64-5035-4AA9-AFD4-3E8B0A3B2FAA}" presName="desTx" presStyleLbl="revTx" presStyleIdx="4" presStyleCnt="6">
        <dgm:presLayoutVars>
          <dgm:bulletEnabled val="1"/>
        </dgm:presLayoutVars>
      </dgm:prSet>
      <dgm:spPr/>
    </dgm:pt>
    <dgm:pt modelId="{0EADF409-6ECE-4976-AF4C-1CE2A05C402C}" type="pres">
      <dgm:prSet presAssocID="{2D68B441-8278-4BFA-AF01-3D4A41504933}" presName="space" presStyleCnt="0"/>
      <dgm:spPr/>
    </dgm:pt>
    <dgm:pt modelId="{87551E19-2E3D-4507-A1F7-818CB1D40111}" type="pres">
      <dgm:prSet presAssocID="{076E35A7-22EA-4A3D-BF0A-FEEAD1E0ADC7}" presName="composite" presStyleCnt="0"/>
      <dgm:spPr/>
    </dgm:pt>
    <dgm:pt modelId="{8209638D-0C29-4115-BA7B-59138307D79F}" type="pres">
      <dgm:prSet presAssocID="{076E35A7-22EA-4A3D-BF0A-FEEAD1E0ADC7}" presName="parTx" presStyleLbl="node1" presStyleIdx="5" presStyleCnt="6">
        <dgm:presLayoutVars>
          <dgm:chMax val="0"/>
          <dgm:chPref val="0"/>
          <dgm:bulletEnabled val="1"/>
        </dgm:presLayoutVars>
      </dgm:prSet>
      <dgm:spPr/>
    </dgm:pt>
    <dgm:pt modelId="{22D34AD2-59FC-49D0-8C3B-3A223AF702D1}" type="pres">
      <dgm:prSet presAssocID="{076E35A7-22EA-4A3D-BF0A-FEEAD1E0ADC7}" presName="desTx" presStyleLbl="revTx" presStyleIdx="5" presStyleCnt="6">
        <dgm:presLayoutVars>
          <dgm:bulletEnabled val="1"/>
        </dgm:presLayoutVars>
      </dgm:prSet>
      <dgm:spPr/>
    </dgm:pt>
  </dgm:ptLst>
  <dgm:cxnLst>
    <dgm:cxn modelId="{AFDE7707-E148-464C-B78F-1BBD427BF8BE}" type="presOf" srcId="{6586B43C-B03D-4702-9C4C-FE34AFD668D4}" destId="{18084000-5C65-40D0-973B-9FF34185B4A2}" srcOrd="0" destOrd="0" presId="urn:microsoft.com/office/officeart/2005/8/layout/chevron1"/>
    <dgm:cxn modelId="{0CAA290F-2455-4ABE-B5CE-58A07052CE3F}" srcId="{ADC38A64-5035-4AA9-AFD4-3E8B0A3B2FAA}" destId="{6906AAB4-C27F-411C-8A36-C12E8DD7BE89}" srcOrd="0" destOrd="0" parTransId="{121EDE88-55B4-437B-93D7-ADF59C0CCCCE}" sibTransId="{C0393ED2-C625-4A4B-85C2-3B1B040238D8}"/>
    <dgm:cxn modelId="{61CB4117-4A18-455A-B4BB-6876D7D89117}" type="presOf" srcId="{A3916561-4B9C-4076-8D8F-50DF7E5D3907}" destId="{BD8EDD46-19A2-46D4-A1E9-A4769F982EC1}" srcOrd="0" destOrd="0" presId="urn:microsoft.com/office/officeart/2005/8/layout/chevron1"/>
    <dgm:cxn modelId="{C9345024-6458-49A4-A1BF-9586E525F1A2}" srcId="{ADC38A64-5035-4AA9-AFD4-3E8B0A3B2FAA}" destId="{B428CEB3-3EBD-49EC-9BBD-9A0693CAEEEC}" srcOrd="2" destOrd="0" parTransId="{9E3CAC0D-A8D1-4FED-9957-69899F437D29}" sibTransId="{9C5E4097-CDB8-4F6D-8D25-2C93B4F2E089}"/>
    <dgm:cxn modelId="{B8B63341-301B-45AF-8CFB-4C98ACA65C19}" type="presOf" srcId="{ADC38A64-5035-4AA9-AFD4-3E8B0A3B2FAA}" destId="{9E6FBCDD-1CC9-41E3-8C6E-CB045C357CF1}" srcOrd="0" destOrd="0" presId="urn:microsoft.com/office/officeart/2005/8/layout/chevron1"/>
    <dgm:cxn modelId="{99A12D63-0985-4483-A953-7C46A28A3488}" srcId="{A3916561-4B9C-4076-8D8F-50DF7E5D3907}" destId="{47E211B1-69EA-405D-933B-7F1C2B2A5F46}" srcOrd="0" destOrd="0" parTransId="{963AC5BF-3307-41C7-B883-DCCD790BC616}" sibTransId="{AD57EA42-B4B6-4E29-A6B8-0B974C6568E2}"/>
    <dgm:cxn modelId="{ED23DA43-9D3D-4892-804E-3067114A282F}" type="presOf" srcId="{47E211B1-69EA-405D-933B-7F1C2B2A5F46}" destId="{A0809372-4E9E-45F2-9298-EE40EADE1D64}" srcOrd="0" destOrd="0" presId="urn:microsoft.com/office/officeart/2005/8/layout/chevron1"/>
    <dgm:cxn modelId="{43389A47-35B4-40DC-ADB3-B067262212A0}" type="presOf" srcId="{4F75D972-37A7-472F-8D3B-CD709CD5439F}" destId="{279865B5-8DCD-41E9-8234-2979E0B5F46E}" srcOrd="0" destOrd="0" presId="urn:microsoft.com/office/officeart/2005/8/layout/chevron1"/>
    <dgm:cxn modelId="{0D741A4B-6DC7-43A5-9682-1376E14F846B}" type="presOf" srcId="{076E35A7-22EA-4A3D-BF0A-FEEAD1E0ADC7}" destId="{8209638D-0C29-4115-BA7B-59138307D79F}" srcOrd="0" destOrd="0" presId="urn:microsoft.com/office/officeart/2005/8/layout/chevron1"/>
    <dgm:cxn modelId="{E4B7884B-92FA-4308-8648-022644343129}" srcId="{6586B43C-B03D-4702-9C4C-FE34AFD668D4}" destId="{4F75D972-37A7-472F-8D3B-CD709CD5439F}" srcOrd="0" destOrd="0" parTransId="{57A8BFEF-2EEB-4484-AE08-1A5E0F108E32}" sibTransId="{E496DA02-4EEF-4EED-A19A-8217D5A49471}"/>
    <dgm:cxn modelId="{A991F37A-5179-4B00-9787-BE3E15FDFA54}" type="presOf" srcId="{95C8F796-DA7D-4A58-B941-FCF51A0AECE1}" destId="{0EB8B449-91DC-4911-B540-91BC0DE92FD1}" srcOrd="0" destOrd="0" presId="urn:microsoft.com/office/officeart/2005/8/layout/chevron1"/>
    <dgm:cxn modelId="{1422FA7C-85AA-45DD-AEA7-1ED1D9EF1A4E}" type="presOf" srcId="{74C6513D-78B0-4125-B948-F49D33C0EE9B}" destId="{8E5745CB-BD32-4174-8659-58D2BB1F68AA}" srcOrd="0" destOrd="0" presId="urn:microsoft.com/office/officeart/2005/8/layout/chevron1"/>
    <dgm:cxn modelId="{6B43387E-E912-4514-AFAC-FE3E74B19D47}" srcId="{6586B43C-B03D-4702-9C4C-FE34AFD668D4}" destId="{629F0486-2A34-493E-86BD-17FF58D2B0AE}" srcOrd="3" destOrd="0" parTransId="{340A74B8-0AC3-4821-91E3-53CA5E077943}" sibTransId="{B2D6FB89-E4AD-4182-B8BA-33A8C55BAB46}"/>
    <dgm:cxn modelId="{F6AFBD82-7EB3-4ED1-9B3B-F360B27867AD}" type="presOf" srcId="{FC2A3A22-27CB-44D9-9723-A5C84559A0CA}" destId="{F1590B19-1585-4329-B7CC-3A09E09CEE4E}" srcOrd="0" destOrd="1" presId="urn:microsoft.com/office/officeart/2005/8/layout/chevron1"/>
    <dgm:cxn modelId="{B0AE7383-0FAF-48A7-8097-CBEB66594B52}" type="presOf" srcId="{E8ADDA9E-FB40-47A2-9372-86C5D5C49A02}" destId="{22D34AD2-59FC-49D0-8C3B-3A223AF702D1}" srcOrd="0" destOrd="0" presId="urn:microsoft.com/office/officeart/2005/8/layout/chevron1"/>
    <dgm:cxn modelId="{A34C9F8A-DD31-4252-8AD8-022A6EE7C90D}" srcId="{629F0486-2A34-493E-86BD-17FF58D2B0AE}" destId="{672468BC-14AE-428F-9A25-388543568807}" srcOrd="0" destOrd="0" parTransId="{E2C396FB-EE37-40BA-995F-6C1270FAE4D7}" sibTransId="{5FC2A7D1-ACC5-47DA-B7C1-0B12E2B42A34}"/>
    <dgm:cxn modelId="{2F88A58F-92B6-49C9-B333-5AA115D2D183}" srcId="{6586B43C-B03D-4702-9C4C-FE34AFD668D4}" destId="{ADC38A64-5035-4AA9-AFD4-3E8B0A3B2FAA}" srcOrd="4" destOrd="0" parTransId="{6176671F-5B80-4F55-9522-D069DC5EC6B7}" sibTransId="{2D68B441-8278-4BFA-AF01-3D4A41504933}"/>
    <dgm:cxn modelId="{61CA6A95-E49C-4491-80D8-A0B73447DA3E}" srcId="{6586B43C-B03D-4702-9C4C-FE34AFD668D4}" destId="{74C6513D-78B0-4125-B948-F49D33C0EE9B}" srcOrd="1" destOrd="0" parTransId="{9FCC54F4-6278-4D6C-975B-2169781979AA}" sibTransId="{C594E804-9D71-4B53-93D0-D6D0138DD544}"/>
    <dgm:cxn modelId="{8DD97E99-AED9-47CD-811C-DD256D12A7C9}" type="presOf" srcId="{B428CEB3-3EBD-49EC-9BBD-9A0693CAEEEC}" destId="{F1590B19-1585-4329-B7CC-3A09E09CEE4E}" srcOrd="0" destOrd="2" presId="urn:microsoft.com/office/officeart/2005/8/layout/chevron1"/>
    <dgm:cxn modelId="{2BF65EAC-BFB3-4122-A8C6-59C23897005B}" srcId="{4F75D972-37A7-472F-8D3B-CD709CD5439F}" destId="{CF808EDE-FDF4-4D48-BDB5-81E31242A374}" srcOrd="0" destOrd="0" parTransId="{87CB6741-7CA2-493C-9357-28083BF8E1E5}" sibTransId="{CAC6D1BE-3BCC-4BF0-9C66-66CCE51DA60F}"/>
    <dgm:cxn modelId="{C5FAF3AD-9754-4180-8125-E8D032324C03}" type="presOf" srcId="{CF808EDE-FDF4-4D48-BDB5-81E31242A374}" destId="{9278668E-5374-40A3-8484-BC933E0437B5}" srcOrd="0" destOrd="0" presId="urn:microsoft.com/office/officeart/2005/8/layout/chevron1"/>
    <dgm:cxn modelId="{F4C9D0B1-C1F9-44D2-B22C-D71CC63D9813}" srcId="{076E35A7-22EA-4A3D-BF0A-FEEAD1E0ADC7}" destId="{E8ADDA9E-FB40-47A2-9372-86C5D5C49A02}" srcOrd="0" destOrd="0" parTransId="{8C3EDD29-5F0B-4006-8448-7B71E13F4E10}" sibTransId="{6D4FF865-594E-4AC2-BF22-886C7F022161}"/>
    <dgm:cxn modelId="{A4F939BD-26DA-44AE-ADCA-4A238137A7CE}" type="presOf" srcId="{6906AAB4-C27F-411C-8A36-C12E8DD7BE89}" destId="{F1590B19-1585-4329-B7CC-3A09E09CEE4E}" srcOrd="0" destOrd="0" presId="urn:microsoft.com/office/officeart/2005/8/layout/chevron1"/>
    <dgm:cxn modelId="{862468BF-BA10-41A2-A318-345DB314CAB0}" type="presOf" srcId="{629F0486-2A34-493E-86BD-17FF58D2B0AE}" destId="{BC78562D-4DF1-4D0D-85A5-E16F68ED51AC}" srcOrd="0" destOrd="0" presId="urn:microsoft.com/office/officeart/2005/8/layout/chevron1"/>
    <dgm:cxn modelId="{E26E40D2-BB6D-4F5A-9F68-8CEDBC56FE28}" srcId="{6586B43C-B03D-4702-9C4C-FE34AFD668D4}" destId="{076E35A7-22EA-4A3D-BF0A-FEEAD1E0ADC7}" srcOrd="5" destOrd="0" parTransId="{95EB54D3-5838-4983-B734-7295C9212C75}" sibTransId="{3DD22DF8-3FB8-4B19-A3FC-A75F86B3FABB}"/>
    <dgm:cxn modelId="{C9B09AD6-88B4-47A8-8E15-8AAC4D9F51B6}" type="presOf" srcId="{672468BC-14AE-428F-9A25-388543568807}" destId="{72B1E86E-022D-4552-A7B3-E3F3D7253D20}" srcOrd="0" destOrd="0" presId="urn:microsoft.com/office/officeart/2005/8/layout/chevron1"/>
    <dgm:cxn modelId="{EA6F46E5-BC38-409F-914A-AC4E298D492B}" srcId="{ADC38A64-5035-4AA9-AFD4-3E8B0A3B2FAA}" destId="{FC2A3A22-27CB-44D9-9723-A5C84559A0CA}" srcOrd="1" destOrd="0" parTransId="{78832FD7-DF81-4DEE-B0E6-8590A6D8C955}" sibTransId="{DA1FF8B1-D77E-49E6-81B9-10CCB97E9846}"/>
    <dgm:cxn modelId="{A95103EB-A886-42ED-9B78-FBC005803245}" srcId="{6586B43C-B03D-4702-9C4C-FE34AFD668D4}" destId="{A3916561-4B9C-4076-8D8F-50DF7E5D3907}" srcOrd="2" destOrd="0" parTransId="{77DCFF48-52ED-41A4-8186-07F89F235588}" sibTransId="{9D943087-2E81-4D69-B22D-38DD6B393833}"/>
    <dgm:cxn modelId="{EB74BAEB-D8F9-4E35-90B4-6020B3BBADF1}" srcId="{74C6513D-78B0-4125-B948-F49D33C0EE9B}" destId="{95C8F796-DA7D-4A58-B941-FCF51A0AECE1}" srcOrd="0" destOrd="0" parTransId="{0446DDE8-C9B4-46BC-BB32-49F2ABFC09DF}" sibTransId="{B29DDB5E-F0FD-4702-AB4B-DDE4D41EBAB5}"/>
    <dgm:cxn modelId="{B296D092-6C9E-4B7B-9559-705BA5E19D60}" type="presParOf" srcId="{18084000-5C65-40D0-973B-9FF34185B4A2}" destId="{1DCB7B29-CD0E-43DF-9435-78370AE4FA1C}" srcOrd="0" destOrd="0" presId="urn:microsoft.com/office/officeart/2005/8/layout/chevron1"/>
    <dgm:cxn modelId="{5D4678B7-9432-4E2E-93E5-3100538A16A6}" type="presParOf" srcId="{1DCB7B29-CD0E-43DF-9435-78370AE4FA1C}" destId="{279865B5-8DCD-41E9-8234-2979E0B5F46E}" srcOrd="0" destOrd="0" presId="urn:microsoft.com/office/officeart/2005/8/layout/chevron1"/>
    <dgm:cxn modelId="{E30E0262-AC16-41F9-BAB1-A9F2048E7745}" type="presParOf" srcId="{1DCB7B29-CD0E-43DF-9435-78370AE4FA1C}" destId="{9278668E-5374-40A3-8484-BC933E0437B5}" srcOrd="1" destOrd="0" presId="urn:microsoft.com/office/officeart/2005/8/layout/chevron1"/>
    <dgm:cxn modelId="{8967E623-625E-4984-A072-F93BBF8FBFFF}" type="presParOf" srcId="{18084000-5C65-40D0-973B-9FF34185B4A2}" destId="{BCE1C721-2E84-48CC-B6F3-DD047BAF80CD}" srcOrd="1" destOrd="0" presId="urn:microsoft.com/office/officeart/2005/8/layout/chevron1"/>
    <dgm:cxn modelId="{A1464F29-1A15-4D0F-9DE2-8CC6B56820C8}" type="presParOf" srcId="{18084000-5C65-40D0-973B-9FF34185B4A2}" destId="{BEEFA1DF-AEE4-4C77-868A-3533B560B100}" srcOrd="2" destOrd="0" presId="urn:microsoft.com/office/officeart/2005/8/layout/chevron1"/>
    <dgm:cxn modelId="{173C67F8-6125-4172-90B9-5F33A29FE9AE}" type="presParOf" srcId="{BEEFA1DF-AEE4-4C77-868A-3533B560B100}" destId="{8E5745CB-BD32-4174-8659-58D2BB1F68AA}" srcOrd="0" destOrd="0" presId="urn:microsoft.com/office/officeart/2005/8/layout/chevron1"/>
    <dgm:cxn modelId="{3BA004C0-9D28-4B19-B496-516A01F4FC2A}" type="presParOf" srcId="{BEEFA1DF-AEE4-4C77-868A-3533B560B100}" destId="{0EB8B449-91DC-4911-B540-91BC0DE92FD1}" srcOrd="1" destOrd="0" presId="urn:microsoft.com/office/officeart/2005/8/layout/chevron1"/>
    <dgm:cxn modelId="{70084FD1-8674-4109-9BA9-1B7B2500FFF7}" type="presParOf" srcId="{18084000-5C65-40D0-973B-9FF34185B4A2}" destId="{64BD363E-738F-438E-B646-47D694ED3562}" srcOrd="3" destOrd="0" presId="urn:microsoft.com/office/officeart/2005/8/layout/chevron1"/>
    <dgm:cxn modelId="{DF712F26-9EB4-4627-AE43-FF8880EF8F56}" type="presParOf" srcId="{18084000-5C65-40D0-973B-9FF34185B4A2}" destId="{C4D45317-699E-422C-826A-C6076DD2E368}" srcOrd="4" destOrd="0" presId="urn:microsoft.com/office/officeart/2005/8/layout/chevron1"/>
    <dgm:cxn modelId="{391161CA-3011-41C4-8B83-920541286C95}" type="presParOf" srcId="{C4D45317-699E-422C-826A-C6076DD2E368}" destId="{BD8EDD46-19A2-46D4-A1E9-A4769F982EC1}" srcOrd="0" destOrd="0" presId="urn:microsoft.com/office/officeart/2005/8/layout/chevron1"/>
    <dgm:cxn modelId="{3BB8EDAD-3AA7-4CFD-8E00-76BF660EA4E1}" type="presParOf" srcId="{C4D45317-699E-422C-826A-C6076DD2E368}" destId="{A0809372-4E9E-45F2-9298-EE40EADE1D64}" srcOrd="1" destOrd="0" presId="urn:microsoft.com/office/officeart/2005/8/layout/chevron1"/>
    <dgm:cxn modelId="{3CC3272A-56B1-47F0-AE86-347D3A13AF6F}" type="presParOf" srcId="{18084000-5C65-40D0-973B-9FF34185B4A2}" destId="{9C12354B-DC07-4825-92B1-9AEE94D9E24B}" srcOrd="5" destOrd="0" presId="urn:microsoft.com/office/officeart/2005/8/layout/chevron1"/>
    <dgm:cxn modelId="{E0FF9FE3-99E8-4AF6-B1AA-94854FB3C5B6}" type="presParOf" srcId="{18084000-5C65-40D0-973B-9FF34185B4A2}" destId="{3A0A5C0E-7EB5-4D8A-83FF-D740C0DCFA01}" srcOrd="6" destOrd="0" presId="urn:microsoft.com/office/officeart/2005/8/layout/chevron1"/>
    <dgm:cxn modelId="{7CB48765-D6E2-4BAA-9D3B-EE3892D5FFA4}" type="presParOf" srcId="{3A0A5C0E-7EB5-4D8A-83FF-D740C0DCFA01}" destId="{BC78562D-4DF1-4D0D-85A5-E16F68ED51AC}" srcOrd="0" destOrd="0" presId="urn:microsoft.com/office/officeart/2005/8/layout/chevron1"/>
    <dgm:cxn modelId="{9A7DB366-4FCF-499C-994F-D8648D108B5B}" type="presParOf" srcId="{3A0A5C0E-7EB5-4D8A-83FF-D740C0DCFA01}" destId="{72B1E86E-022D-4552-A7B3-E3F3D7253D20}" srcOrd="1" destOrd="0" presId="urn:microsoft.com/office/officeart/2005/8/layout/chevron1"/>
    <dgm:cxn modelId="{201A5635-BEE3-42D2-BDF8-E181773E9095}" type="presParOf" srcId="{18084000-5C65-40D0-973B-9FF34185B4A2}" destId="{7D9AC7E0-B8AA-4BC2-8FB7-E1F9D458C425}" srcOrd="7" destOrd="0" presId="urn:microsoft.com/office/officeart/2005/8/layout/chevron1"/>
    <dgm:cxn modelId="{46F353C1-67A5-4D48-AE7D-4188FA1C9D5D}" type="presParOf" srcId="{18084000-5C65-40D0-973B-9FF34185B4A2}" destId="{3F329CDB-CD8E-4929-8F7E-2530CABA82FC}" srcOrd="8" destOrd="0" presId="urn:microsoft.com/office/officeart/2005/8/layout/chevron1"/>
    <dgm:cxn modelId="{78023BBC-38DC-49A1-B99F-EACDD609EF38}" type="presParOf" srcId="{3F329CDB-CD8E-4929-8F7E-2530CABA82FC}" destId="{9E6FBCDD-1CC9-41E3-8C6E-CB045C357CF1}" srcOrd="0" destOrd="0" presId="urn:microsoft.com/office/officeart/2005/8/layout/chevron1"/>
    <dgm:cxn modelId="{251BD5A2-277D-4E24-8D7B-95248550D7C6}" type="presParOf" srcId="{3F329CDB-CD8E-4929-8F7E-2530CABA82FC}" destId="{F1590B19-1585-4329-B7CC-3A09E09CEE4E}" srcOrd="1" destOrd="0" presId="urn:microsoft.com/office/officeart/2005/8/layout/chevron1"/>
    <dgm:cxn modelId="{530A9868-01A5-4341-8055-446468F53541}" type="presParOf" srcId="{18084000-5C65-40D0-973B-9FF34185B4A2}" destId="{0EADF409-6ECE-4976-AF4C-1CE2A05C402C}" srcOrd="9" destOrd="0" presId="urn:microsoft.com/office/officeart/2005/8/layout/chevron1"/>
    <dgm:cxn modelId="{3B201CF8-AF0A-410F-80FA-39603865AD02}" type="presParOf" srcId="{18084000-5C65-40D0-973B-9FF34185B4A2}" destId="{87551E19-2E3D-4507-A1F7-818CB1D40111}" srcOrd="10" destOrd="0" presId="urn:microsoft.com/office/officeart/2005/8/layout/chevron1"/>
    <dgm:cxn modelId="{FC703531-1AE2-4EF6-9BD6-4DC79AD7D6A0}" type="presParOf" srcId="{87551E19-2E3D-4507-A1F7-818CB1D40111}" destId="{8209638D-0C29-4115-BA7B-59138307D79F}" srcOrd="0" destOrd="0" presId="urn:microsoft.com/office/officeart/2005/8/layout/chevron1"/>
    <dgm:cxn modelId="{A32C1FD4-ED7F-4F1B-899A-FAF4431F9DAE}" type="presParOf" srcId="{87551E19-2E3D-4507-A1F7-818CB1D40111}" destId="{22D34AD2-59FC-49D0-8C3B-3A223AF702D1}" srcOrd="1" destOrd="0" presId="urn:microsoft.com/office/officeart/2005/8/layout/chevron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9865B5-8DCD-41E9-8234-2979E0B5F46E}">
      <dsp:nvSpPr>
        <dsp:cNvPr id="0" name=""/>
        <dsp:cNvSpPr/>
      </dsp:nvSpPr>
      <dsp:spPr>
        <a:xfrm>
          <a:off x="6379" y="794684"/>
          <a:ext cx="2095163" cy="8380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>
              <a:ln/>
            </a:rPr>
            <a:t>Septembre 2021</a:t>
          </a:r>
          <a:endParaRPr lang="fr-FR" sz="1900" kern="1200" dirty="0">
            <a:ln/>
          </a:endParaRPr>
        </a:p>
      </dsp:txBody>
      <dsp:txXfrm>
        <a:off x="425412" y="794684"/>
        <a:ext cx="1257098" cy="838065"/>
      </dsp:txXfrm>
    </dsp:sp>
    <dsp:sp modelId="{9278668E-5374-40A3-8484-BC933E0437B5}">
      <dsp:nvSpPr>
        <dsp:cNvPr id="0" name=""/>
        <dsp:cNvSpPr/>
      </dsp:nvSpPr>
      <dsp:spPr>
        <a:xfrm>
          <a:off x="6379" y="1737507"/>
          <a:ext cx="1676131" cy="128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Naissance du projet</a:t>
          </a:r>
        </a:p>
      </dsp:txBody>
      <dsp:txXfrm>
        <a:off x="6379" y="1737507"/>
        <a:ext cx="1676131" cy="1285171"/>
      </dsp:txXfrm>
    </dsp:sp>
    <dsp:sp modelId="{8E5745CB-BD32-4174-8659-58D2BB1F68AA}">
      <dsp:nvSpPr>
        <dsp:cNvPr id="0" name=""/>
        <dsp:cNvSpPr/>
      </dsp:nvSpPr>
      <dsp:spPr>
        <a:xfrm>
          <a:off x="1885543" y="794684"/>
          <a:ext cx="2095163" cy="8380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>
              <a:ln/>
            </a:rPr>
            <a:t>Mars 2022</a:t>
          </a:r>
          <a:endParaRPr lang="fr-FR" sz="1900" kern="1200" dirty="0">
            <a:ln/>
          </a:endParaRPr>
        </a:p>
      </dsp:txBody>
      <dsp:txXfrm>
        <a:off x="2304576" y="794684"/>
        <a:ext cx="1257098" cy="838065"/>
      </dsp:txXfrm>
    </dsp:sp>
    <dsp:sp modelId="{0EB8B449-91DC-4911-B540-91BC0DE92FD1}">
      <dsp:nvSpPr>
        <dsp:cNvPr id="0" name=""/>
        <dsp:cNvSpPr/>
      </dsp:nvSpPr>
      <dsp:spPr>
        <a:xfrm>
          <a:off x="1885543" y="1737507"/>
          <a:ext cx="1676131" cy="128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 Création du Groupe de Travail</a:t>
          </a:r>
        </a:p>
      </dsp:txBody>
      <dsp:txXfrm>
        <a:off x="1885543" y="1737507"/>
        <a:ext cx="1676131" cy="1285171"/>
      </dsp:txXfrm>
    </dsp:sp>
    <dsp:sp modelId="{BD8EDD46-19A2-46D4-A1E9-A4769F982EC1}">
      <dsp:nvSpPr>
        <dsp:cNvPr id="0" name=""/>
        <dsp:cNvSpPr/>
      </dsp:nvSpPr>
      <dsp:spPr>
        <a:xfrm>
          <a:off x="3764707" y="794684"/>
          <a:ext cx="2095163" cy="8380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>
              <a:ln/>
            </a:rPr>
            <a:t>Juin 2022</a:t>
          </a:r>
          <a:endParaRPr lang="fr-FR" sz="1900" kern="1200" dirty="0">
            <a:ln/>
          </a:endParaRPr>
        </a:p>
      </dsp:txBody>
      <dsp:txXfrm>
        <a:off x="4183740" y="794684"/>
        <a:ext cx="1257098" cy="838065"/>
      </dsp:txXfrm>
    </dsp:sp>
    <dsp:sp modelId="{A0809372-4E9E-45F2-9298-EE40EADE1D64}">
      <dsp:nvSpPr>
        <dsp:cNvPr id="0" name=""/>
        <dsp:cNvSpPr/>
      </dsp:nvSpPr>
      <dsp:spPr>
        <a:xfrm>
          <a:off x="3764707" y="1737507"/>
          <a:ext cx="1676131" cy="128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Actions du DRCN intégrées à la feuille de </a:t>
          </a:r>
          <a:r>
            <a:rPr lang="fr-FR" sz="1100" kern="1200" dirty="0">
              <a:latin typeface="Calibri Light" panose="020F0302020204030204"/>
            </a:rPr>
            <a:t>route régionale</a:t>
          </a:r>
          <a:r>
            <a:rPr lang="fr-FR" sz="1100" kern="1200" dirty="0"/>
            <a:t> de la stratégie décennale 2022 – 2025 de l’ARS</a:t>
          </a:r>
        </a:p>
      </dsp:txBody>
      <dsp:txXfrm>
        <a:off x="3764707" y="1737507"/>
        <a:ext cx="1676131" cy="1285171"/>
      </dsp:txXfrm>
    </dsp:sp>
    <dsp:sp modelId="{BC78562D-4DF1-4D0D-85A5-E16F68ED51AC}">
      <dsp:nvSpPr>
        <dsp:cNvPr id="0" name=""/>
        <dsp:cNvSpPr/>
      </dsp:nvSpPr>
      <dsp:spPr>
        <a:xfrm>
          <a:off x="5643870" y="794684"/>
          <a:ext cx="2095163" cy="8380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>
              <a:ln/>
            </a:rPr>
            <a:t>Décembre 2022</a:t>
          </a:r>
          <a:endParaRPr lang="fr-FR" sz="1900" kern="1200" dirty="0">
            <a:ln/>
          </a:endParaRPr>
        </a:p>
      </dsp:txBody>
      <dsp:txXfrm>
        <a:off x="6062903" y="794684"/>
        <a:ext cx="1257098" cy="838065"/>
      </dsp:txXfrm>
    </dsp:sp>
    <dsp:sp modelId="{72B1E86E-022D-4552-A7B3-E3F3D7253D20}">
      <dsp:nvSpPr>
        <dsp:cNvPr id="0" name=""/>
        <dsp:cNvSpPr/>
      </dsp:nvSpPr>
      <dsp:spPr>
        <a:xfrm>
          <a:off x="5643870" y="1737507"/>
          <a:ext cx="1676131" cy="128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  Première Version du DRCN avec les données existantes</a:t>
          </a:r>
        </a:p>
      </dsp:txBody>
      <dsp:txXfrm>
        <a:off x="5643870" y="1737507"/>
        <a:ext cx="1676131" cy="1285171"/>
      </dsp:txXfrm>
    </dsp:sp>
    <dsp:sp modelId="{9E6FBCDD-1CC9-41E3-8C6E-CB045C357CF1}">
      <dsp:nvSpPr>
        <dsp:cNvPr id="0" name=""/>
        <dsp:cNvSpPr/>
      </dsp:nvSpPr>
      <dsp:spPr>
        <a:xfrm>
          <a:off x="7523034" y="794684"/>
          <a:ext cx="2095163" cy="8380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>
              <a:ln/>
            </a:rPr>
            <a:t>2023-2024</a:t>
          </a:r>
        </a:p>
      </dsp:txBody>
      <dsp:txXfrm>
        <a:off x="7942067" y="794684"/>
        <a:ext cx="1257098" cy="838065"/>
      </dsp:txXfrm>
    </dsp:sp>
    <dsp:sp modelId="{F1590B19-1585-4329-B7CC-3A09E09CEE4E}">
      <dsp:nvSpPr>
        <dsp:cNvPr id="0" name=""/>
        <dsp:cNvSpPr/>
      </dsp:nvSpPr>
      <dsp:spPr>
        <a:xfrm>
          <a:off x="7523034" y="1737507"/>
          <a:ext cx="1676131" cy="128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 Uniformisation des méthodes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 1 réunion par trimestre avec le GT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 Stabilisation des indicateurs, définition des fréquences de mises à jour</a:t>
          </a:r>
        </a:p>
      </dsp:txBody>
      <dsp:txXfrm>
        <a:off x="7523034" y="1737507"/>
        <a:ext cx="1676131" cy="1285171"/>
      </dsp:txXfrm>
    </dsp:sp>
    <dsp:sp modelId="{8209638D-0C29-4115-BA7B-59138307D79F}">
      <dsp:nvSpPr>
        <dsp:cNvPr id="0" name=""/>
        <dsp:cNvSpPr/>
      </dsp:nvSpPr>
      <dsp:spPr>
        <a:xfrm>
          <a:off x="9402198" y="794684"/>
          <a:ext cx="2095163" cy="8380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600" kern="1200" dirty="0"/>
            <a:t>Novembre 2024</a:t>
          </a:r>
        </a:p>
      </dsp:txBody>
      <dsp:txXfrm>
        <a:off x="9821231" y="794684"/>
        <a:ext cx="1257098" cy="838065"/>
      </dsp:txXfrm>
    </dsp:sp>
    <dsp:sp modelId="{22D34AD2-59FC-49D0-8C3B-3A223AF702D1}">
      <dsp:nvSpPr>
        <dsp:cNvPr id="0" name=""/>
        <dsp:cNvSpPr/>
      </dsp:nvSpPr>
      <dsp:spPr>
        <a:xfrm>
          <a:off x="9402198" y="1737507"/>
          <a:ext cx="1676131" cy="128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/>
            <a:t>Première publication de la synthèse</a:t>
          </a:r>
        </a:p>
      </dsp:txBody>
      <dsp:txXfrm>
        <a:off x="9402198" y="1737507"/>
        <a:ext cx="1676131" cy="12851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0DD694-1B10-8B0B-1C25-4D8B8A1EE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842868"/>
            <a:ext cx="10515599" cy="1497778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BDF9D2-9232-2D0B-3186-730472E3B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98629"/>
            <a:ext cx="10515600" cy="123700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CF3AAA-6113-824E-92B5-F003173A3B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992794"/>
            <a:ext cx="2743200" cy="365125"/>
          </a:xfrm>
        </p:spPr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FE8A5E-D6C2-0B4E-4DEA-5164F22A6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992794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E415C-0A7E-F9EC-CAD7-F52D36E5F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992794"/>
            <a:ext cx="2743200" cy="365125"/>
          </a:xfrm>
        </p:spPr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393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34A326-12D5-A6A5-5F0C-EB11DC20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83D6A29-1BF3-6519-F889-9590FC815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51F5AD-FBEC-E225-CAF7-0020A7AD6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8A3F22-CB7A-13CB-932B-AE0E5A40C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BA0C14-8095-FD06-30C7-8DB077CA0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000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721CF89-2DBC-E6D6-B206-C36BB09FD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22F46DE-BBD6-3CDB-4128-41BDAE11EE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69EBDD-7270-3CF4-7B9C-CA37B155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2DCCB0-2B53-9E6F-8AE0-78666088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B8177B-9F52-7677-05E6-3884BD7EA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762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918F10-A6A5-3685-618D-CB3324CDD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373BE3-CF33-57B6-BDBF-0F4022441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7EFFD6-4B84-DC63-DE94-ADDAC4429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350EDB-CEA9-7D43-D9D8-D885BEAA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AE3DC6-3FE2-B4A5-6F63-7A17E35A2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439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FE7320-32B5-572A-A163-897EFCA4A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310BEE-8371-6630-C87D-0C0007857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458CE9-98CE-3FB3-4AD3-8DD7539E7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0122F3-8194-DABE-CD72-00146840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BE5DC5-433E-17DD-4CD7-C6E287C1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49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AC0FE0-5B5A-8CCF-9A3F-4EF202D2D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D5EC01-8340-DAAB-3404-BC45CE162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0FCD956-30A6-845D-8B09-012279D91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401651-F0EF-D95A-8FE0-1DD83991E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74495D-7EAA-335F-BA68-E34B1B10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B2094C-9C21-EEEE-FF54-7F4CFD16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45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009D58-E1EF-1E41-B03C-0098A69F1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9B68CD-2604-9F3F-5AF4-FA8970700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2AD0B85-0E1D-CDD0-B855-5CCB0D8BE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232777-1243-E790-1686-9135125560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A6E73C3-DC00-8559-0F40-FBC5397C2F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3442128-BAE5-0E0A-F8F1-59536C843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D7FF8D0-6FEF-9D15-39F0-11396D612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1102777-D938-153E-A4AB-76F18F7C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943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542C1-B0C2-274A-49FF-80CA4F1FE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BA67555-D47D-1859-76D5-20E613EB3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320BEF0-041C-F1B0-7C36-95082205B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BBBB750-3861-D54A-06B8-098929E93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54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CD6A574-EC05-7F4B-B5A5-FC50D2DE0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AEA8E57-B732-A2B1-D3EF-82979EE33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266E96-A03D-B532-7123-21F4F2CC8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40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DB088E-6B5D-C440-1CC7-22547350C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DB281F-32A2-0E75-A228-57FF727C1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BC9530-ECE0-B1E6-3E48-F2DA36A92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615B3C-BC79-103A-533D-E8702F0C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A33E7E-AF6B-FCEE-304C-AA3AF8C2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FD8FFD-ABD3-17B6-1A29-5607C2245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14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D20BD-28C4-6B61-0149-760A04586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2F73C36-F303-72A0-30F0-562562FCD4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9C37948-5552-3E70-F996-7E5687C80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F64BA21-E01A-C1CB-5189-C8ABF5390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4A905-F4B1-3D4D-9EF8-1F64B12C5BF2}" type="datetimeFigureOut">
              <a:rPr lang="fr-FR" smtClean="0"/>
              <a:t>01/10/2025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C2322BE-5B27-0E8B-B1B2-2943C09D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74C591F-7459-9FED-1DCD-9539139C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95E2-B852-7047-962B-4AF0265712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01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24C1BD7-E808-6082-5696-045335A5C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8299"/>
            <a:ext cx="10515600" cy="1068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D66306-6BF5-05B9-6BC0-453A4181B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2357"/>
            <a:ext cx="10515600" cy="361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0BC6C6-ABEE-E3A8-8EE0-4F332075FE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24A905-F4B1-3D4D-9EF8-1F64B12C5BF2}" type="datetimeFigureOut">
              <a:rPr lang="fr-FR" smtClean="0"/>
              <a:pPr/>
              <a:t>01/10/2025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9BBBFE-6346-2DCF-C9DE-3FE02CEBFC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59944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6D91FE-2A59-CBE5-DC74-3FF8C876B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994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70795E2-B852-7047-962B-4AF0265712F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81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0167A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5048BC-1FD9-4DCE-779B-4C49C98136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Diagnostic régional du cancer en Normandie (DRCN) : une démarche partenariale pour décloisonner les données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F319CE-6766-48D4-7F08-184C12374C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Noémie LECAPLAIN,</a:t>
            </a:r>
            <a:r>
              <a:rPr lang="fr-FR" b="1" dirty="0"/>
              <a:t> </a:t>
            </a:r>
            <a:r>
              <a:rPr lang="fr-FR" dirty="0"/>
              <a:t>Anaïs BRIANT, Annabelle YON, Yann POUGET, Ludivine LAUNAY, Mélanie MARTEL, Marie-Christine QUERTIER, Florentin CLERE, Céline LEROY, Olivier SEREE</a:t>
            </a:r>
          </a:p>
        </p:txBody>
      </p:sp>
    </p:spTree>
    <p:extLst>
      <p:ext uri="{BB962C8B-B14F-4D97-AF65-F5344CB8AC3E}">
        <p14:creationId xmlns:p14="http://schemas.microsoft.com/office/powerpoint/2010/main" val="2277492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99E6F7-3088-2487-E7B3-A908ECE2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283"/>
            <a:ext cx="10515600" cy="1068636"/>
          </a:xfrm>
        </p:spPr>
        <p:txBody>
          <a:bodyPr/>
          <a:lstStyle/>
          <a:p>
            <a:r>
              <a:rPr lang="fr-FR" dirty="0"/>
              <a:t>Synthèse – Axe 2 : L’état de santé de la population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58412BD-B4AA-48D6-C2D1-BD1FCE5F68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92" y="1788918"/>
            <a:ext cx="5429838" cy="31066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4D1F800-915C-3BC3-6629-468CF7B6A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772" y="2964372"/>
            <a:ext cx="5428736" cy="310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12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1BC30E-8BC4-7C0E-C2FC-615B1C3EB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1139"/>
            <a:ext cx="10515600" cy="1068636"/>
          </a:xfrm>
        </p:spPr>
        <p:txBody>
          <a:bodyPr/>
          <a:lstStyle/>
          <a:p>
            <a:r>
              <a:rPr lang="fr-FR" dirty="0"/>
              <a:t>Synthèse – Axe 3 : L’accès aux soins 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DE5B872-084D-A209-1421-5B4AE71560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8493" y="1534664"/>
            <a:ext cx="8095014" cy="461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95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2515EF-218A-B7D9-4055-0AEA0ABB9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283"/>
            <a:ext cx="10515600" cy="1068636"/>
          </a:xfrm>
        </p:spPr>
        <p:txBody>
          <a:bodyPr/>
          <a:lstStyle/>
          <a:p>
            <a:r>
              <a:rPr lang="fr-FR" dirty="0"/>
              <a:t>Synthèse – Axe 4 : Le recours aux soins 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CA67948-90E5-177E-2D06-4E0CABE34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088" y="1631950"/>
            <a:ext cx="5628942" cy="312823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55A404C-392F-FD40-9F4E-0C0F544EA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991" y="3086099"/>
            <a:ext cx="5603776" cy="312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89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48B9D4-D8CB-BFE9-C27A-CBDB94C33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0144"/>
            <a:ext cx="10515600" cy="1068636"/>
          </a:xfrm>
        </p:spPr>
        <p:txBody>
          <a:bodyPr/>
          <a:lstStyle/>
          <a:p>
            <a:r>
              <a:rPr lang="fr-FR" dirty="0"/>
              <a:t>Action menée à la suite du DRCN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234C75E-65B3-8AA5-C6EC-46645FFBA8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5891" y="1808780"/>
            <a:ext cx="7660216" cy="436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59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420111-AE5F-96C5-7956-1F2FA6E2D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7878"/>
            <a:ext cx="10515600" cy="1068636"/>
          </a:xfrm>
        </p:spPr>
        <p:txBody>
          <a:bodyPr/>
          <a:lstStyle/>
          <a:p>
            <a:r>
              <a:rPr lang="fr-FR" dirty="0"/>
              <a:t>Action menée à la suite du DRCN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509E1F9-1597-630D-8629-4BE4378E8B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652" y="1756514"/>
            <a:ext cx="5860025" cy="451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046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EB2EF4-4949-5B4C-FE4B-DB298BB87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Perspectives 2025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248990-7270-945A-A6D9-B36C7B6F85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Mise à jour du diagnostic avec une publication en fin d’année</a:t>
            </a:r>
          </a:p>
          <a:p>
            <a:pPr>
              <a:lnSpc>
                <a:spcPct val="150000"/>
              </a:lnSpc>
            </a:pPr>
            <a:r>
              <a:rPr lang="fr-FR" dirty="0"/>
              <a:t>Mise en place d’un axe crise sanitaire</a:t>
            </a:r>
          </a:p>
          <a:p>
            <a:pPr>
              <a:lnSpc>
                <a:spcPct val="150000"/>
              </a:lnSpc>
            </a:pPr>
            <a:r>
              <a:rPr lang="fr-FR" dirty="0"/>
              <a:t>Ajout de nouveaux indicateurs</a:t>
            </a:r>
          </a:p>
        </p:txBody>
      </p:sp>
    </p:spTree>
    <p:extLst>
      <p:ext uri="{BB962C8B-B14F-4D97-AF65-F5344CB8AC3E}">
        <p14:creationId xmlns:p14="http://schemas.microsoft.com/office/powerpoint/2010/main" val="274529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674CB-F7C9-701D-3EA9-D5B2AA9E6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88FBE5-6334-1DFC-5598-8FBC05FA9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099" y="3679136"/>
            <a:ext cx="7797801" cy="1497778"/>
          </a:xfrm>
        </p:spPr>
        <p:txBody>
          <a:bodyPr>
            <a:normAutofit/>
          </a:bodyPr>
          <a:lstStyle/>
          <a:p>
            <a:r>
              <a:rPr lang="fr-FR" dirty="0"/>
              <a:t>Merci pour votre attention ! </a:t>
            </a:r>
          </a:p>
        </p:txBody>
      </p:sp>
      <p:pic>
        <p:nvPicPr>
          <p:cNvPr id="4" name="Espace réservé du contenu 4">
            <a:extLst>
              <a:ext uri="{FF2B5EF4-FFF2-40B4-BE49-F238E27FC236}">
                <a16:creationId xmlns:a16="http://schemas.microsoft.com/office/drawing/2014/main" id="{8A1ECA00-E30D-056C-4527-3A6448E4D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0764" y="2853636"/>
            <a:ext cx="3514766" cy="345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22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A21C66-6BBE-8797-6DDB-4C9613286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Contexte</a:t>
            </a:r>
          </a:p>
        </p:txBody>
      </p:sp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2F50842-1BE4-3993-7E25-157AE67A03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58680"/>
            <a:ext cx="9448799" cy="48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667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8352FE-9496-1E1B-DE14-09265EDD8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partenaires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7F11433-79F6-697B-6788-B18E209B78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85046" y="2320143"/>
            <a:ext cx="2439604" cy="926276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C2272081-6451-9D77-54B9-0A4C68DC0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762" y="3902747"/>
            <a:ext cx="1567903" cy="1642565"/>
          </a:xfrm>
          <a:prstGeom prst="rect">
            <a:avLst/>
          </a:prstGeom>
        </p:spPr>
      </p:pic>
      <p:pic>
        <p:nvPicPr>
          <p:cNvPr id="7" name="Image 6" descr="Une image contenant Police, Graphique, logo, texte&#10;&#10;Le contenu généré par l’IA peut être incorrect.">
            <a:extLst>
              <a:ext uri="{FF2B5EF4-FFF2-40B4-BE49-F238E27FC236}">
                <a16:creationId xmlns:a16="http://schemas.microsoft.com/office/drawing/2014/main" id="{8600BB06-21A2-6B49-7CFE-5862C414C3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364" y="2320143"/>
            <a:ext cx="1906874" cy="88471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AF45949-2074-CE3B-7E81-5F00759833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3672" y="4280729"/>
            <a:ext cx="2576546" cy="876376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DD78D9E8-C79E-8DEC-D5FC-783C906F8D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44" y="4106309"/>
            <a:ext cx="2231984" cy="1225217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CC60ED47-364E-1F8D-15A3-5AECAEF2CD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458" y="2257455"/>
            <a:ext cx="3520745" cy="87637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7DF91D7-75BE-2FD1-2043-1880A2FD3B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209" y="4076212"/>
            <a:ext cx="2277264" cy="128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97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BA5459-9231-1864-D45B-9B6FB9ABB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401210-0C5B-67EF-7CD9-B3225E593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75798"/>
            <a:ext cx="10515600" cy="170640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Créer et mettre à jour régulièrement un diagnostic de la situation du cancer en Normandie</a:t>
            </a:r>
          </a:p>
          <a:p>
            <a:pPr>
              <a:lnSpc>
                <a:spcPct val="150000"/>
              </a:lnSpc>
            </a:pPr>
            <a:r>
              <a:rPr lang="fr-FR" dirty="0"/>
              <a:t>Servir d’aide à la décision des politiques de santé</a:t>
            </a:r>
          </a:p>
          <a:p>
            <a:pPr>
              <a:lnSpc>
                <a:spcPct val="150000"/>
              </a:lnSpc>
            </a:pPr>
            <a:r>
              <a:rPr lang="fr-FR" dirty="0"/>
              <a:t>Mesurer l’impact des actions menées</a:t>
            </a:r>
          </a:p>
        </p:txBody>
      </p:sp>
    </p:spTree>
    <p:extLst>
      <p:ext uri="{BB962C8B-B14F-4D97-AF65-F5344CB8AC3E}">
        <p14:creationId xmlns:p14="http://schemas.microsoft.com/office/powerpoint/2010/main" val="3606674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54C035-5B2A-78FA-06DF-D90206C3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du projet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68F55D05-6E30-4D92-80F8-6CFE6D4AA4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7535499"/>
              </p:ext>
            </p:extLst>
          </p:nvPr>
        </p:nvGraphicFramePr>
        <p:xfrm>
          <a:off x="442452" y="2192337"/>
          <a:ext cx="11503742" cy="3817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7985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709FF8-0AA6-C677-AFCC-2214054EE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Diagnostic général de la cancérologie en Normandie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F05CEEF-DB99-F472-3793-C42A6E391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3872" y="1949397"/>
            <a:ext cx="5519928" cy="3613532"/>
          </a:xfrm>
        </p:spPr>
        <p:txBody>
          <a:bodyPr/>
          <a:lstStyle/>
          <a:p>
            <a:r>
              <a:rPr lang="fr-FR" dirty="0"/>
              <a:t>183 indicateurs répartis en 4 axes :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4197159-F51B-DD2A-66C4-35055DDDF63D}"/>
              </a:ext>
            </a:extLst>
          </p:cNvPr>
          <p:cNvSpPr/>
          <p:nvPr/>
        </p:nvSpPr>
        <p:spPr>
          <a:xfrm>
            <a:off x="5945564" y="2832015"/>
            <a:ext cx="2697480" cy="768096"/>
          </a:xfrm>
          <a:prstGeom prst="roundRect">
            <a:avLst/>
          </a:prstGeom>
          <a:solidFill>
            <a:srgbClr val="016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Les caractéristiques de la population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5BFEBB56-6FF2-F139-4D91-2E1134AF922B}"/>
              </a:ext>
            </a:extLst>
          </p:cNvPr>
          <p:cNvSpPr/>
          <p:nvPr/>
        </p:nvSpPr>
        <p:spPr>
          <a:xfrm>
            <a:off x="9069324" y="2832015"/>
            <a:ext cx="2697480" cy="768096"/>
          </a:xfrm>
          <a:prstGeom prst="roundRect">
            <a:avLst/>
          </a:prstGeom>
          <a:solidFill>
            <a:srgbClr val="016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L’état de santé de la population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52F61E0-7AEA-EC0F-9B4E-8EEA10A6F855}"/>
              </a:ext>
            </a:extLst>
          </p:cNvPr>
          <p:cNvSpPr/>
          <p:nvPr/>
        </p:nvSpPr>
        <p:spPr>
          <a:xfrm>
            <a:off x="5945564" y="4098681"/>
            <a:ext cx="2697480" cy="768096"/>
          </a:xfrm>
          <a:prstGeom prst="roundRect">
            <a:avLst/>
          </a:prstGeom>
          <a:solidFill>
            <a:srgbClr val="016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L’accès aux soins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D408278E-8DF1-2913-3F52-83F098D4EB0C}"/>
              </a:ext>
            </a:extLst>
          </p:cNvPr>
          <p:cNvSpPr/>
          <p:nvPr/>
        </p:nvSpPr>
        <p:spPr>
          <a:xfrm>
            <a:off x="9069324" y="4131143"/>
            <a:ext cx="2697480" cy="768096"/>
          </a:xfrm>
          <a:prstGeom prst="roundRect">
            <a:avLst/>
          </a:prstGeom>
          <a:solidFill>
            <a:srgbClr val="016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Le recours aux soins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1136E76-347B-18B6-9345-B3E2E796C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07511"/>
            <a:ext cx="4424612" cy="249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140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6041F4-955C-2442-448B-AF7BCAA33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Synthèse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9BE07E-D2FD-AC09-867D-8D8DC91B6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Première publication d’une synthèse du DRCN en novembre 2024</a:t>
            </a:r>
          </a:p>
          <a:p>
            <a:pPr>
              <a:lnSpc>
                <a:spcPct val="150000"/>
              </a:lnSpc>
            </a:pPr>
            <a:r>
              <a:rPr lang="fr-FR" dirty="0"/>
              <a:t>Présentation de 77 indicateurs répartis sous 4 axes 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/>
              <a:t>Les caractéristiques de la population – 16 indicateurs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/>
              <a:t>L’état de santé de la population – 39 indicateurs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/>
              <a:t>L’accès aux soins – 14 indicateurs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/>
              <a:t>Le recours aux soins – 8 indicateurs</a:t>
            </a:r>
          </a:p>
        </p:txBody>
      </p:sp>
    </p:spTree>
    <p:extLst>
      <p:ext uri="{BB962C8B-B14F-4D97-AF65-F5344CB8AC3E}">
        <p14:creationId xmlns:p14="http://schemas.microsoft.com/office/powerpoint/2010/main" val="1864382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CEE9FA-540C-DD7E-E0AD-2639551CA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Synthèse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612586F-3A54-CE1A-3B7A-91CEF76E9C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70864" y="2341336"/>
            <a:ext cx="3514766" cy="345618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E56359A-2F5B-A532-FA75-29347BEB21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87" b="2112"/>
          <a:stretch>
            <a:fillRect/>
          </a:stretch>
        </p:blipFill>
        <p:spPr>
          <a:xfrm>
            <a:off x="906371" y="2341336"/>
            <a:ext cx="6104030" cy="338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94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D4856-830E-BCF8-E5DB-967CF60AF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5424"/>
            <a:ext cx="10515600" cy="1068636"/>
          </a:xfrm>
        </p:spPr>
        <p:txBody>
          <a:bodyPr/>
          <a:lstStyle/>
          <a:p>
            <a:r>
              <a:rPr lang="fr-FR" dirty="0"/>
              <a:t>Synthèse – Axe 1 : Caractéristiques de la population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2C29B75-A106-61FF-A3AC-19C338FFDA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57120" y="3152774"/>
            <a:ext cx="5597421" cy="317125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9E58B2E-BA39-4BBA-76F0-7B995F9AB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59" y="1512456"/>
            <a:ext cx="5785672" cy="328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516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b373ee6-7c28-4043-ad0b-3e3378acf4cf">
      <Terms xmlns="http://schemas.microsoft.com/office/infopath/2007/PartnerControls"/>
    </lcf76f155ced4ddcb4097134ff3c332f>
    <TaxCatchAll xmlns="06e2f7bb-c9b2-4e0e-a86d-0f19da7e4936" xsi:nil="true"/>
    <_dlc_DocId xmlns="06e2f7bb-c9b2-4e0e-a86d-0f19da7e4936">YFD3JESRWWD5-620435128-867042</_dlc_DocId>
    <_dlc_DocIdUrl xmlns="06e2f7bb-c9b2-4e0e-a86d-0f19da7e4936">
      <Url>https://idpegasesas.sharepoint.com/sites/ComnCoEvents/_layouts/15/DocIdRedir.aspx?ID=YFD3JESRWWD5-620435128-867042</Url>
      <Description>YFD3JESRWWD5-620435128-867042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B8FA07240F294CBC17A04605CBD404" ma:contentTypeVersion="14" ma:contentTypeDescription="Crée un document." ma:contentTypeScope="" ma:versionID="fea47593b607f3db04722842d4d77011">
  <xsd:schema xmlns:xsd="http://www.w3.org/2001/XMLSchema" xmlns:xs="http://www.w3.org/2001/XMLSchema" xmlns:p="http://schemas.microsoft.com/office/2006/metadata/properties" xmlns:ns2="06e2f7bb-c9b2-4e0e-a86d-0f19da7e4936" xmlns:ns3="9b373ee6-7c28-4043-ad0b-3e3378acf4cf" targetNamespace="http://schemas.microsoft.com/office/2006/metadata/properties" ma:root="true" ma:fieldsID="3767811572e0e2ce69cf972a2031a5ca" ns2:_="" ns3:_="">
    <xsd:import namespace="06e2f7bb-c9b2-4e0e-a86d-0f19da7e4936"/>
    <xsd:import namespace="9b373ee6-7c28-4043-ad0b-3e3378acf4c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OCR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2f7bb-c9b2-4e0e-a86d-0f19da7e49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0" nillable="true" ma:displayName="Taxonomy Catch All Column" ma:hidden="true" ma:list="{0b2f8796-86f1-410a-a0f8-a44cff0d1550}" ma:internalName="TaxCatchAll" ma:showField="CatchAllData" ma:web="06e2f7bb-c9b2-4e0e-a86d-0f19da7e49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373ee6-7c28-4043-ad0b-3e3378acf4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d8b40812-e03f-4107-9333-f49d2ff583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D6F9018-C8AA-46E8-82C2-F319C03C62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F08A4-3721-449A-86AC-1F2CDDD29756}">
  <ds:schemaRefs>
    <ds:schemaRef ds:uri="http://schemas.microsoft.com/office/2006/metadata/properties"/>
    <ds:schemaRef ds:uri="9b373ee6-7c28-4043-ad0b-3e3378acf4cf"/>
    <ds:schemaRef ds:uri="http://schemas.openxmlformats.org/package/2006/metadata/core-properties"/>
    <ds:schemaRef ds:uri="06e2f7bb-c9b2-4e0e-a86d-0f19da7e4936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0FEB518-541E-4B88-A13D-7EBE11709A14}"/>
</file>

<file path=customXml/itemProps4.xml><?xml version="1.0" encoding="utf-8"?>
<ds:datastoreItem xmlns:ds="http://schemas.openxmlformats.org/officeDocument/2006/customXml" ds:itemID="{4567B07E-62BA-434A-963A-B5216A61E10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0CD93BC-2811-4C96-80DC-CE0D0AF19AB5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322</Words>
  <Application>Microsoft Office PowerPoint</Application>
  <PresentationFormat>Grand écran</PresentationFormat>
  <Paragraphs>48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 Light</vt:lpstr>
      <vt:lpstr>Wingdings</vt:lpstr>
      <vt:lpstr>Thème Office</vt:lpstr>
      <vt:lpstr>Diagnostic régional du cancer en Normandie (DRCN) : une démarche partenariale pour décloisonner les données</vt:lpstr>
      <vt:lpstr>Le Contexte</vt:lpstr>
      <vt:lpstr>Les partenaires</vt:lpstr>
      <vt:lpstr>Objectifs</vt:lpstr>
      <vt:lpstr>Développement du projet</vt:lpstr>
      <vt:lpstr>Diagnostic général de la cancérologie en Normandie</vt:lpstr>
      <vt:lpstr>Synthèse</vt:lpstr>
      <vt:lpstr>Synthèse</vt:lpstr>
      <vt:lpstr>Synthèse – Axe 1 : Caractéristiques de la population</vt:lpstr>
      <vt:lpstr>Synthèse – Axe 2 : L’état de santé de la population</vt:lpstr>
      <vt:lpstr>Synthèse – Axe 3 : L’accès aux soins </vt:lpstr>
      <vt:lpstr>Synthèse – Axe 4 : Le recours aux soins </vt:lpstr>
      <vt:lpstr>Action menée à la suite du DRCN</vt:lpstr>
      <vt:lpstr>Action menée à la suite du DRCN</vt:lpstr>
      <vt:lpstr>Perspectives 2025</vt:lpstr>
      <vt:lpstr>Merci pour votre attention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Léa WEBER</dc:creator>
  <cp:lastModifiedBy>Olivier SÉRÉE</cp:lastModifiedBy>
  <cp:revision>5</cp:revision>
  <dcterms:created xsi:type="dcterms:W3CDTF">2025-02-19T16:50:23Z</dcterms:created>
  <dcterms:modified xsi:type="dcterms:W3CDTF">2025-10-01T10:14:55Z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0x0101007EB8FA07240F294CBC17A04605CBD404</vt:lpwstr>
  </property>
  <property fmtid="{D5CDD505-2E9C-101B-9397-08002B2CF9AE}" pid="3" name="_dlc_DocIdItemGuid">
    <vt:lpwstr>923323b0-3857-41e2-84e2-d245bba7b290</vt:lpwstr>
  </property>
  <property fmtid="{D5CDD505-2E9C-101B-9397-08002B2CF9AE}" pid="4" name="MediaServiceImageTags">
    <vt:lpwstr/>
  </property>
</Properties>
</file>